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6" r:id="rId3"/>
    <p:sldId id="277" r:id="rId4"/>
    <p:sldId id="265" r:id="rId5"/>
    <p:sldId id="278" r:id="rId6"/>
    <p:sldId id="261" r:id="rId7"/>
    <p:sldId id="279" r:id="rId8"/>
    <p:sldId id="280" r:id="rId9"/>
    <p:sldId id="267" r:id="rId10"/>
    <p:sldId id="260" r:id="rId11"/>
    <p:sldId id="258" r:id="rId12"/>
    <p:sldId id="259" r:id="rId13"/>
    <p:sldId id="256" r:id="rId14"/>
    <p:sldId id="257" r:id="rId15"/>
    <p:sldId id="262" r:id="rId16"/>
    <p:sldId id="268" r:id="rId17"/>
    <p:sldId id="269" r:id="rId18"/>
    <p:sldId id="263" r:id="rId19"/>
    <p:sldId id="264" r:id="rId20"/>
    <p:sldId id="273" r:id="rId21"/>
    <p:sldId id="274" r:id="rId22"/>
    <p:sldId id="270" r:id="rId23"/>
    <p:sldId id="266" r:id="rId24"/>
    <p:sldId id="271" r:id="rId25"/>
    <p:sldId id="272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_ac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00FF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F92BE-2C4A-4782-864A-72FECF910AD0}" v="81" dt="2020-12-13T07:52:4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Bogeun" userId="64659f48a4888a53" providerId="LiveId" clId="{35CF92BE-2C4A-4782-864A-72FECF910AD0}"/>
    <pc:docChg chg="undo custSel addSld delSld modSld">
      <pc:chgData name="Kim Bogeun" userId="64659f48a4888a53" providerId="LiveId" clId="{35CF92BE-2C4A-4782-864A-72FECF910AD0}" dt="2020-12-13T07:52:45.607" v="664"/>
      <pc:docMkLst>
        <pc:docMk/>
      </pc:docMkLst>
      <pc:sldChg chg="addSp modSp">
        <pc:chgData name="Kim Bogeun" userId="64659f48a4888a53" providerId="LiveId" clId="{35CF92BE-2C4A-4782-864A-72FECF910AD0}" dt="2020-12-13T07:39:07.025" v="383"/>
        <pc:sldMkLst>
          <pc:docMk/>
          <pc:sldMk cId="2410394538" sldId="256"/>
        </pc:sldMkLst>
        <pc:spChg chg="add mod">
          <ac:chgData name="Kim Bogeun" userId="64659f48a4888a53" providerId="LiveId" clId="{35CF92BE-2C4A-4782-864A-72FECF910AD0}" dt="2020-12-13T07:39:07.025" v="383"/>
          <ac:spMkLst>
            <pc:docMk/>
            <pc:sldMk cId="2410394538" sldId="256"/>
            <ac:spMk id="9" creationId="{84444602-43F0-4236-B1B0-71995FAF509E}"/>
          </ac:spMkLst>
        </pc:spChg>
      </pc:sldChg>
      <pc:sldChg chg="addSp modSp">
        <pc:chgData name="Kim Bogeun" userId="64659f48a4888a53" providerId="LiveId" clId="{35CF92BE-2C4A-4782-864A-72FECF910AD0}" dt="2020-12-13T07:39:07.992" v="384"/>
        <pc:sldMkLst>
          <pc:docMk/>
          <pc:sldMk cId="3094565379" sldId="257"/>
        </pc:sldMkLst>
        <pc:spChg chg="add mod">
          <ac:chgData name="Kim Bogeun" userId="64659f48a4888a53" providerId="LiveId" clId="{35CF92BE-2C4A-4782-864A-72FECF910AD0}" dt="2020-12-13T07:39:07.992" v="384"/>
          <ac:spMkLst>
            <pc:docMk/>
            <pc:sldMk cId="3094565379" sldId="257"/>
            <ac:spMk id="10" creationId="{4D98A5B2-2618-4A22-A46A-68F37193B3B3}"/>
          </ac:spMkLst>
        </pc:spChg>
      </pc:sldChg>
      <pc:sldChg chg="addSp delSp modSp mod modTransition">
        <pc:chgData name="Kim Bogeun" userId="64659f48a4888a53" providerId="LiveId" clId="{35CF92BE-2C4A-4782-864A-72FECF910AD0}" dt="2020-12-13T07:12:48.854" v="237"/>
        <pc:sldMkLst>
          <pc:docMk/>
          <pc:sldMk cId="3036365053" sldId="258"/>
        </pc:sldMkLst>
        <pc:spChg chg="add 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" creationId="{2861DBE8-6EC3-4EED-A28E-FACBAF279492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8" creationId="{B58BEE32-A5C4-42B3-B4AC-15CA02BE2EDB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10" creationId="{E93A56EF-C473-4FEE-94A5-FCFC3E056430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7" creationId="{0F515C90-DF56-4937-967E-576BF5254895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8" creationId="{0FC87471-9E3A-4E01-A445-42684922FC09}"/>
          </ac:spMkLst>
        </pc:spChg>
        <pc:grpChg chg="add del mod">
          <ac:chgData name="Kim Bogeun" userId="64659f48a4888a53" providerId="LiveId" clId="{35CF92BE-2C4A-4782-864A-72FECF910AD0}" dt="2020-12-13T07:11:50.406" v="234" actId="165"/>
          <ac:grpSpMkLst>
            <pc:docMk/>
            <pc:sldMk cId="3036365053" sldId="258"/>
            <ac:grpSpMk id="3" creationId="{BB8CAF7B-F243-4F55-BF68-C25951BDDBB5}"/>
          </ac:grpSpMkLst>
        </pc:grp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1" creationId="{0C7D9F2B-40CF-4D10-8201-E8D6818933A9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3" creationId="{C1A52CDD-8225-4ADC-A834-F5836C7AAECA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23" creationId="{40E48D33-41E2-401D-9A22-DD1080A3E561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30" creationId="{1E8FDE98-4DD6-4226-8E58-42BC1487C8B1}"/>
          </ac:picMkLst>
        </pc:picChg>
      </pc:sldChg>
      <pc:sldChg chg="addSp delSp modSp mod modTransition">
        <pc:chgData name="Kim Bogeun" userId="64659f48a4888a53" providerId="LiveId" clId="{35CF92BE-2C4A-4782-864A-72FECF910AD0}" dt="2020-12-13T07:12:51.437" v="238"/>
        <pc:sldMkLst>
          <pc:docMk/>
          <pc:sldMk cId="259524589" sldId="259"/>
        </pc:sldMkLst>
        <pc:spChg chg="add del mod">
          <ac:chgData name="Kim Bogeun" userId="64659f48a4888a53" providerId="LiveId" clId="{35CF92BE-2C4A-4782-864A-72FECF910AD0}" dt="2020-12-13T07:10:52.888" v="209"/>
          <ac:spMkLst>
            <pc:docMk/>
            <pc:sldMk cId="259524589" sldId="259"/>
            <ac:spMk id="3" creationId="{005E508E-A43C-4095-A692-4F986186FA43}"/>
          </ac:spMkLst>
        </pc:spChg>
        <pc:spChg chg="add mod">
          <ac:chgData name="Kim Bogeun" userId="64659f48a4888a53" providerId="LiveId" clId="{35CF92BE-2C4A-4782-864A-72FECF910AD0}" dt="2020-12-13T07:11:11.405" v="233"/>
          <ac:spMkLst>
            <pc:docMk/>
            <pc:sldMk cId="259524589" sldId="259"/>
            <ac:spMk id="4" creationId="{08D3E4BE-3934-43BD-9E04-B79249055CD7}"/>
          </ac:spMkLst>
        </pc:spChg>
        <pc:picChg chg="mod">
          <ac:chgData name="Kim Bogeun" userId="64659f48a4888a53" providerId="LiveId" clId="{35CF92BE-2C4A-4782-864A-72FECF910AD0}" dt="2020-12-13T07:10:53.614" v="211" actId="14100"/>
          <ac:picMkLst>
            <pc:docMk/>
            <pc:sldMk cId="259524589" sldId="259"/>
            <ac:picMk id="5" creationId="{C2C60055-A1D9-461F-BB0F-FE2E469B1A0E}"/>
          </ac:picMkLst>
        </pc:picChg>
      </pc:sldChg>
      <pc:sldChg chg="modSp mod">
        <pc:chgData name="Kim Bogeun" userId="64659f48a4888a53" providerId="LiveId" clId="{35CF92BE-2C4A-4782-864A-72FECF910AD0}" dt="2020-12-13T06:56:51.863" v="0" actId="2711"/>
        <pc:sldMkLst>
          <pc:docMk/>
          <pc:sldMk cId="1147658607" sldId="260"/>
        </pc:sldMkLst>
        <pc:spChg chg="mod">
          <ac:chgData name="Kim Bogeun" userId="64659f48a4888a53" providerId="LiveId" clId="{35CF92BE-2C4A-4782-864A-72FECF910AD0}" dt="2020-12-13T06:56:51.863" v="0" actId="2711"/>
          <ac:spMkLst>
            <pc:docMk/>
            <pc:sldMk cId="1147658607" sldId="260"/>
            <ac:spMk id="4" creationId="{57230121-99AB-4F3F-AFE9-817D4A82D948}"/>
          </ac:spMkLst>
        </pc:spChg>
      </pc:sldChg>
      <pc:sldChg chg="modSp del mod">
        <pc:chgData name="Kim Bogeun" userId="64659f48a4888a53" providerId="LiveId" clId="{35CF92BE-2C4A-4782-864A-72FECF910AD0}" dt="2020-12-13T07:42:37.432" v="424" actId="2696"/>
        <pc:sldMkLst>
          <pc:docMk/>
          <pc:sldMk cId="3139997452" sldId="261"/>
        </pc:sldMkLst>
        <pc:spChg chg="mod">
          <ac:chgData name="Kim Bogeun" userId="64659f48a4888a53" providerId="LiveId" clId="{35CF92BE-2C4A-4782-864A-72FECF910AD0}" dt="2020-12-13T07:28:03.470" v="315" actId="20577"/>
          <ac:spMkLst>
            <pc:docMk/>
            <pc:sldMk cId="3139997452" sldId="261"/>
            <ac:spMk id="4" creationId="{CE544105-AF84-4F9F-AE40-6CC22F7ED3A5}"/>
          </ac:spMkLst>
        </pc:spChg>
      </pc:sldChg>
      <pc:sldChg chg="addSp modSp mod">
        <pc:chgData name="Kim Bogeun" userId="64659f48a4888a53" providerId="LiveId" clId="{35CF92BE-2C4A-4782-864A-72FECF910AD0}" dt="2020-12-13T07:16:05.165" v="257"/>
        <pc:sldMkLst>
          <pc:docMk/>
          <pc:sldMk cId="3937094534" sldId="262"/>
        </pc:sldMkLst>
        <pc:spChg chg="add mod">
          <ac:chgData name="Kim Bogeun" userId="64659f48a4888a53" providerId="LiveId" clId="{35CF92BE-2C4A-4782-864A-72FECF910AD0}" dt="2020-12-13T07:16:05.165" v="257"/>
          <ac:spMkLst>
            <pc:docMk/>
            <pc:sldMk cId="3937094534" sldId="262"/>
            <ac:spMk id="3" creationId="{AE07250D-5D46-4466-A642-6EDAF90436D3}"/>
          </ac:spMkLst>
        </pc:spChg>
      </pc:sldChg>
      <pc:sldChg chg="addSp delSp modSp mod">
        <pc:chgData name="Kim Bogeun" userId="64659f48a4888a53" providerId="LiveId" clId="{35CF92BE-2C4A-4782-864A-72FECF910AD0}" dt="2020-12-13T07:50:46.540" v="654" actId="478"/>
        <pc:sldMkLst>
          <pc:docMk/>
          <pc:sldMk cId="1851633369" sldId="263"/>
        </pc:sldMkLst>
        <pc:spChg chg="add del mod">
          <ac:chgData name="Kim Bogeun" userId="64659f48a4888a53" providerId="LiveId" clId="{35CF92BE-2C4A-4782-864A-72FECF910AD0}" dt="2020-12-13T07:50:46.540" v="654" actId="478"/>
          <ac:spMkLst>
            <pc:docMk/>
            <pc:sldMk cId="1851633369" sldId="263"/>
            <ac:spMk id="2" creationId="{F7F08E6D-596D-48D7-8F1C-7946908A8F8D}"/>
          </ac:spMkLst>
        </pc:spChg>
        <pc:spChg chg="mod">
          <ac:chgData name="Kim Bogeun" userId="64659f48a4888a53" providerId="LiveId" clId="{35CF92BE-2C4A-4782-864A-72FECF910AD0}" dt="2020-12-13T06:57:10.382" v="2" actId="2711"/>
          <ac:spMkLst>
            <pc:docMk/>
            <pc:sldMk cId="1851633369" sldId="263"/>
            <ac:spMk id="4" creationId="{57230121-99AB-4F3F-AFE9-817D4A82D948}"/>
          </ac:spMkLst>
        </pc:spChg>
      </pc:sldChg>
      <pc:sldChg chg="addSp delSp modSp mod">
        <pc:chgData name="Kim Bogeun" userId="64659f48a4888a53" providerId="LiveId" clId="{35CF92BE-2C4A-4782-864A-72FECF910AD0}" dt="2020-12-13T07:47:42.630" v="650" actId="1076"/>
        <pc:sldMkLst>
          <pc:docMk/>
          <pc:sldMk cId="883221839" sldId="264"/>
        </pc:sldMkLst>
        <pc:spChg chg="mod">
          <ac:chgData name="Kim Bogeun" userId="64659f48a4888a53" providerId="LiveId" clId="{35CF92BE-2C4A-4782-864A-72FECF910AD0}" dt="2020-12-13T06:57:20.106" v="3" actId="2711"/>
          <ac:spMkLst>
            <pc:docMk/>
            <pc:sldMk cId="883221839" sldId="264"/>
            <ac:spMk id="10" creationId="{84D607B9-CECA-449A-82F2-D3C731CC9658}"/>
          </ac:spMkLst>
        </pc:spChg>
        <pc:spChg chg="mod">
          <ac:chgData name="Kim Bogeun" userId="64659f48a4888a53" providerId="LiveId" clId="{35CF92BE-2C4A-4782-864A-72FECF910AD0}" dt="2020-12-13T07:23:58.125" v="266" actId="1076"/>
          <ac:spMkLst>
            <pc:docMk/>
            <pc:sldMk cId="883221839" sldId="264"/>
            <ac:spMk id="12" creationId="{A6481C3F-4A4E-48D9-91A1-845FBD61D71F}"/>
          </ac:spMkLst>
        </pc:spChg>
        <pc:spChg chg="add mod">
          <ac:chgData name="Kim Bogeun" userId="64659f48a4888a53" providerId="LiveId" clId="{35CF92BE-2C4A-4782-864A-72FECF910AD0}" dt="2020-12-13T07:47:42.630" v="650" actId="1076"/>
          <ac:spMkLst>
            <pc:docMk/>
            <pc:sldMk cId="883221839" sldId="264"/>
            <ac:spMk id="14" creationId="{B6A53E8E-09F7-4D3D-A189-3C51C501855E}"/>
          </ac:spMkLst>
        </pc:spChg>
        <pc:picChg chg="del">
          <ac:chgData name="Kim Bogeun" userId="64659f48a4888a53" providerId="LiveId" clId="{35CF92BE-2C4A-4782-864A-72FECF910AD0}" dt="2020-12-13T07:23:06.686" v="259" actId="478"/>
          <ac:picMkLst>
            <pc:docMk/>
            <pc:sldMk cId="883221839" sldId="264"/>
            <ac:picMk id="3" creationId="{EFA58558-A022-4B9A-B328-F6DBDFBF3BD4}"/>
          </ac:picMkLst>
        </pc:picChg>
        <pc:picChg chg="add del ord">
          <ac:chgData name="Kim Bogeun" userId="64659f48a4888a53" providerId="LiveId" clId="{35CF92BE-2C4A-4782-864A-72FECF910AD0}" dt="2020-12-13T07:23:17.155" v="262" actId="478"/>
          <ac:picMkLst>
            <pc:docMk/>
            <pc:sldMk cId="883221839" sldId="264"/>
            <ac:picMk id="4" creationId="{F86E7C91-B74A-4843-8B09-2D8ED11B0446}"/>
          </ac:picMkLst>
        </pc:picChg>
        <pc:picChg chg="mod">
          <ac:chgData name="Kim Bogeun" userId="64659f48a4888a53" providerId="LiveId" clId="{35CF92BE-2C4A-4782-864A-72FECF910AD0}" dt="2020-12-13T07:24:40.807" v="273" actId="1076"/>
          <ac:picMkLst>
            <pc:docMk/>
            <pc:sldMk cId="883221839" sldId="264"/>
            <ac:picMk id="7" creationId="{E47826BC-8EEB-4D57-A5E1-185C69D432F7}"/>
          </ac:picMkLst>
        </pc:picChg>
        <pc:picChg chg="add mod ord">
          <ac:chgData name="Kim Bogeun" userId="64659f48a4888a53" providerId="LiveId" clId="{35CF92BE-2C4A-4782-864A-72FECF910AD0}" dt="2020-12-13T07:45:48.403" v="428" actId="1076"/>
          <ac:picMkLst>
            <pc:docMk/>
            <pc:sldMk cId="883221839" sldId="264"/>
            <ac:picMk id="8" creationId="{B46FDDDA-D205-407D-ADA6-146489344FB5}"/>
          </ac:picMkLst>
        </pc:picChg>
        <pc:picChg chg="mod">
          <ac:chgData name="Kim Bogeun" userId="64659f48a4888a53" providerId="LiveId" clId="{35CF92BE-2C4A-4782-864A-72FECF910AD0}" dt="2020-12-13T07:23:54.846" v="265" actId="1076"/>
          <ac:picMkLst>
            <pc:docMk/>
            <pc:sldMk cId="883221839" sldId="264"/>
            <ac:picMk id="11" creationId="{6751EBC1-94AC-4AFC-B0B2-F4ED01D35467}"/>
          </ac:picMkLst>
        </pc:picChg>
        <pc:picChg chg="add mod">
          <ac:chgData name="Kim Bogeun" userId="64659f48a4888a53" providerId="LiveId" clId="{35CF92BE-2C4A-4782-864A-72FECF910AD0}" dt="2020-12-13T07:24:57.975" v="275" actId="1076"/>
          <ac:picMkLst>
            <pc:docMk/>
            <pc:sldMk cId="883221839" sldId="264"/>
            <ac:picMk id="13" creationId="{A8F238ED-8914-43A5-9E5F-342214746F12}"/>
          </ac:picMkLst>
        </pc:picChg>
        <pc:cxnChg chg="mod">
          <ac:chgData name="Kim Bogeun" userId="64659f48a4888a53" providerId="LiveId" clId="{35CF92BE-2C4A-4782-864A-72FECF910AD0}" dt="2020-12-13T07:24:22.374" v="270" actId="14100"/>
          <ac:cxnSpMkLst>
            <pc:docMk/>
            <pc:sldMk cId="883221839" sldId="264"/>
            <ac:cxnSpMk id="5" creationId="{F14E4C2D-0638-4BDF-88A6-BBAD31641A52}"/>
          </ac:cxnSpMkLst>
        </pc:cxnChg>
      </pc:sldChg>
      <pc:sldChg chg="modSp del mod">
        <pc:chgData name="Kim Bogeun" userId="64659f48a4888a53" providerId="LiveId" clId="{35CF92BE-2C4A-4782-864A-72FECF910AD0}" dt="2020-12-13T07:25:36.895" v="281" actId="2696"/>
        <pc:sldMkLst>
          <pc:docMk/>
          <pc:sldMk cId="3611583201" sldId="265"/>
        </pc:sldMkLst>
        <pc:spChg chg="mod">
          <ac:chgData name="Kim Bogeun" userId="64659f48a4888a53" providerId="LiveId" clId="{35CF92BE-2C4A-4782-864A-72FECF910AD0}" dt="2020-12-13T06:57:26.128" v="4" actId="2711"/>
          <ac:spMkLst>
            <pc:docMk/>
            <pc:sldMk cId="3611583201" sldId="265"/>
            <ac:spMk id="10" creationId="{84D607B9-CECA-449A-82F2-D3C731CC9658}"/>
          </ac:spMkLst>
        </pc:spChg>
      </pc:sldChg>
      <pc:sldChg chg="addSp delSp modSp mod">
        <pc:chgData name="Kim Bogeun" userId="64659f48a4888a53" providerId="LiveId" clId="{35CF92BE-2C4A-4782-864A-72FECF910AD0}" dt="2020-12-13T07:31:00.088" v="320" actId="167"/>
        <pc:sldMkLst>
          <pc:docMk/>
          <pc:sldMk cId="1547961401" sldId="266"/>
        </pc:sldMkLst>
        <pc:spChg chg="add mod">
          <ac:chgData name="Kim Bogeun" userId="64659f48a4888a53" providerId="LiveId" clId="{35CF92BE-2C4A-4782-864A-72FECF910AD0}" dt="2020-12-13T07:16:08.864" v="258"/>
          <ac:spMkLst>
            <pc:docMk/>
            <pc:sldMk cId="1547961401" sldId="266"/>
            <ac:spMk id="4" creationId="{68E787C7-A4CF-4AE9-AA94-97067F0F441E}"/>
          </ac:spMkLst>
        </pc:spChg>
        <pc:picChg chg="del">
          <ac:chgData name="Kim Bogeun" userId="64659f48a4888a53" providerId="LiveId" clId="{35CF92BE-2C4A-4782-864A-72FECF910AD0}" dt="2020-12-13T07:30:43.011" v="316" actId="478"/>
          <ac:picMkLst>
            <pc:docMk/>
            <pc:sldMk cId="1547961401" sldId="266"/>
            <ac:picMk id="3" creationId="{7AAD66EF-F460-4806-946A-6C5EEE100CE9}"/>
          </ac:picMkLst>
        </pc:picChg>
        <pc:picChg chg="add mod ord">
          <ac:chgData name="Kim Bogeun" userId="64659f48a4888a53" providerId="LiveId" clId="{35CF92BE-2C4A-4782-864A-72FECF910AD0}" dt="2020-12-13T07:31:00.088" v="320" actId="167"/>
          <ac:picMkLst>
            <pc:docMk/>
            <pc:sldMk cId="1547961401" sldId="266"/>
            <ac:picMk id="5" creationId="{11C7BB8C-E08D-43BC-A5A6-5CF9913EFC27}"/>
          </ac:picMkLst>
        </pc:picChg>
      </pc:sldChg>
      <pc:sldChg chg="addSp delSp modSp mod">
        <pc:chgData name="Kim Bogeun" userId="64659f48a4888a53" providerId="LiveId" clId="{35CF92BE-2C4A-4782-864A-72FECF910AD0}" dt="2020-12-13T07:35:06.336" v="349" actId="1076"/>
        <pc:sldMkLst>
          <pc:docMk/>
          <pc:sldMk cId="2604023354" sldId="267"/>
        </pc:sldMkLst>
        <pc:spChg chg="add mod topLvl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2" creationId="{0B99D7B8-D84E-4E23-B3B2-F1BF9D632A32}"/>
          </ac:spMkLst>
        </pc:spChg>
        <pc:spChg chg="add del mod topLvl">
          <ac:chgData name="Kim Bogeun" userId="64659f48a4888a53" providerId="LiveId" clId="{35CF92BE-2C4A-4782-864A-72FECF910AD0}" dt="2020-12-13T07:34:20.931" v="340" actId="478"/>
          <ac:spMkLst>
            <pc:docMk/>
            <pc:sldMk cId="2604023354" sldId="267"/>
            <ac:spMk id="4" creationId="{B4C41D28-D6DC-481B-883D-22D4B9EC36FA}"/>
          </ac:spMkLst>
        </pc:spChg>
        <pc:spChg chg="add mod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10" creationId="{728292F2-2BFE-4D4E-A97A-BB0A6A54A4EF}"/>
          </ac:spMkLst>
        </pc:spChg>
        <pc:grpChg chg="add del mod">
          <ac:chgData name="Kim Bogeun" userId="64659f48a4888a53" providerId="LiveId" clId="{35CF92BE-2C4A-4782-864A-72FECF910AD0}" dt="2020-12-13T07:33:07.298" v="321" actId="165"/>
          <ac:grpSpMkLst>
            <pc:docMk/>
            <pc:sldMk cId="2604023354" sldId="267"/>
            <ac:grpSpMk id="5" creationId="{37C091F6-0ECA-4F5E-8013-D885FF449655}"/>
          </ac:grpSpMkLst>
        </pc:grpChg>
        <pc:grpChg chg="add mod">
          <ac:chgData name="Kim Bogeun" userId="64659f48a4888a53" providerId="LiveId" clId="{35CF92BE-2C4A-4782-864A-72FECF910AD0}" dt="2020-12-13T07:35:06.336" v="349" actId="1076"/>
          <ac:grpSpMkLst>
            <pc:docMk/>
            <pc:sldMk cId="2604023354" sldId="267"/>
            <ac:grpSpMk id="11" creationId="{D700E421-3864-410D-B55A-F2BC11315006}"/>
          </ac:grpSpMkLst>
        </pc:grpChg>
        <pc:picChg chg="add del mod topLvl">
          <ac:chgData name="Kim Bogeun" userId="64659f48a4888a53" providerId="LiveId" clId="{35CF92BE-2C4A-4782-864A-72FECF910AD0}" dt="2020-12-13T07:34:03.701" v="332" actId="478"/>
          <ac:picMkLst>
            <pc:docMk/>
            <pc:sldMk cId="2604023354" sldId="267"/>
            <ac:picMk id="3" creationId="{AFAD90B9-BE77-4309-8143-D8616CAD0DCF}"/>
          </ac:picMkLst>
        </pc:picChg>
        <pc:picChg chg="add del">
          <ac:chgData name="Kim Bogeun" userId="64659f48a4888a53" providerId="LiveId" clId="{35CF92BE-2C4A-4782-864A-72FECF910AD0}" dt="2020-12-13T07:33:11.463" v="324" actId="22"/>
          <ac:picMkLst>
            <pc:docMk/>
            <pc:sldMk cId="2604023354" sldId="267"/>
            <ac:picMk id="7" creationId="{C2610371-20F1-4333-AE8C-129D33BA40C2}"/>
          </ac:picMkLst>
        </pc:picChg>
        <pc:picChg chg="add mod ord">
          <ac:chgData name="Kim Bogeun" userId="64659f48a4888a53" providerId="LiveId" clId="{35CF92BE-2C4A-4782-864A-72FECF910AD0}" dt="2020-12-13T07:34:39.431" v="345" actId="164"/>
          <ac:picMkLst>
            <pc:docMk/>
            <pc:sldMk cId="2604023354" sldId="267"/>
            <ac:picMk id="9" creationId="{8B29E9F6-1D2A-408A-9638-D113AA0CA8D5}"/>
          </ac:picMkLst>
        </pc:picChg>
      </pc:sldChg>
      <pc:sldChg chg="addSp delSp modSp add mod modTransition delAnim">
        <pc:chgData name="Kim Bogeun" userId="64659f48a4888a53" providerId="LiveId" clId="{35CF92BE-2C4A-4782-864A-72FECF910AD0}" dt="2020-12-13T07:42:23.771" v="423"/>
        <pc:sldMkLst>
          <pc:docMk/>
          <pc:sldMk cId="4165657259" sldId="268"/>
        </pc:sldMkLst>
        <pc:spChg chg="add mod">
          <ac:chgData name="Kim Bogeun" userId="64659f48a4888a53" providerId="LiveId" clId="{35CF92BE-2C4A-4782-864A-72FECF910AD0}" dt="2020-12-13T07:39:42.665" v="389"/>
          <ac:spMkLst>
            <pc:docMk/>
            <pc:sldMk cId="4165657259" sldId="268"/>
            <ac:spMk id="10" creationId="{8CA27BA5-BB2E-4283-A5B0-34C65FA46BCB}"/>
          </ac:spMkLst>
        </pc:spChg>
        <pc:spChg chg="add mod">
          <ac:chgData name="Kim Bogeun" userId="64659f48a4888a53" providerId="LiveId" clId="{35CF92BE-2C4A-4782-864A-72FECF910AD0}" dt="2020-12-13T07:42:23.771" v="423"/>
          <ac:spMkLst>
            <pc:docMk/>
            <pc:sldMk cId="4165657259" sldId="268"/>
            <ac:spMk id="12" creationId="{C33E356E-2355-4342-A1F7-99F2257978D1}"/>
          </ac:spMkLst>
        </pc:spChg>
        <pc:spChg chg="del mod">
          <ac:chgData name="Kim Bogeun" userId="64659f48a4888a53" providerId="LiveId" clId="{35CF92BE-2C4A-4782-864A-72FECF910AD0}" dt="2020-12-13T07:42:19.006" v="422" actId="478"/>
          <ac:spMkLst>
            <pc:docMk/>
            <pc:sldMk cId="4165657259" sldId="268"/>
            <ac:spMk id="28" creationId="{0FC87471-9E3A-4E01-A445-42684922FC09}"/>
          </ac:spMkLst>
        </pc:spChg>
        <pc:picChg chg="del">
          <ac:chgData name="Kim Bogeun" userId="64659f48a4888a53" providerId="LiveId" clId="{35CF92BE-2C4A-4782-864A-72FECF910AD0}" dt="2020-12-13T07:14:07.967" v="240" actId="478"/>
          <ac:picMkLst>
            <pc:docMk/>
            <pc:sldMk cId="4165657259" sldId="268"/>
            <ac:picMk id="5" creationId="{322C142B-581B-42EC-9029-1DEC61F43050}"/>
          </ac:picMkLst>
        </pc:picChg>
        <pc:picChg chg="mod">
          <ac:chgData name="Kim Bogeun" userId="64659f48a4888a53" providerId="LiveId" clId="{35CF92BE-2C4A-4782-864A-72FECF910AD0}" dt="2020-12-13T07:14:51.430" v="242" actId="196"/>
          <ac:picMkLst>
            <pc:docMk/>
            <pc:sldMk cId="4165657259" sldId="268"/>
            <ac:picMk id="30" creationId="{1E8FDE98-4DD6-4226-8E58-42BC1487C8B1}"/>
          </ac:picMkLst>
        </pc:picChg>
      </pc:sldChg>
      <pc:sldChg chg="addSp modSp add mod modTransition">
        <pc:chgData name="Kim Bogeun" userId="64659f48a4888a53" providerId="LiveId" clId="{35CF92BE-2C4A-4782-864A-72FECF910AD0}" dt="2020-12-13T07:39:43.213" v="390"/>
        <pc:sldMkLst>
          <pc:docMk/>
          <pc:sldMk cId="3853240123" sldId="269"/>
        </pc:sldMkLst>
        <pc:spChg chg="add mod">
          <ac:chgData name="Kim Bogeun" userId="64659f48a4888a53" providerId="LiveId" clId="{35CF92BE-2C4A-4782-864A-72FECF910AD0}" dt="2020-12-13T07:39:43.213" v="390"/>
          <ac:spMkLst>
            <pc:docMk/>
            <pc:sldMk cId="3853240123" sldId="269"/>
            <ac:spMk id="9" creationId="{030DB831-3FC5-4E9A-96B1-A97B13527238}"/>
          </ac:spMkLst>
        </pc:spChg>
        <pc:spChg chg="mod">
          <ac:chgData name="Kim Bogeun" userId="64659f48a4888a53" providerId="LiveId" clId="{35CF92BE-2C4A-4782-864A-72FECF910AD0}" dt="2020-12-13T07:15:32.634" v="249" actId="688"/>
          <ac:spMkLst>
            <pc:docMk/>
            <pc:sldMk cId="3853240123" sldId="269"/>
            <ac:spMk id="28" creationId="{0FC87471-9E3A-4E01-A445-42684922FC09}"/>
          </ac:spMkLst>
        </pc:spChg>
        <pc:picChg chg="mod">
          <ac:chgData name="Kim Bogeun" userId="64659f48a4888a53" providerId="LiveId" clId="{35CF92BE-2C4A-4782-864A-72FECF910AD0}" dt="2020-12-13T07:15:00.750" v="244" actId="1076"/>
          <ac:picMkLst>
            <pc:docMk/>
            <pc:sldMk cId="3853240123" sldId="269"/>
            <ac:picMk id="30" creationId="{1E8FDE98-4DD6-4226-8E58-42BC1487C8B1}"/>
          </ac:picMkLst>
        </pc:picChg>
      </pc:sldChg>
      <pc:sldChg chg="addSp modSp add mod modAnim">
        <pc:chgData name="Kim Bogeun" userId="64659f48a4888a53" providerId="LiveId" clId="{35CF92BE-2C4A-4782-864A-72FECF910AD0}" dt="2020-12-13T07:25:30.911" v="280" actId="1076"/>
        <pc:sldMkLst>
          <pc:docMk/>
          <pc:sldMk cId="2184212802" sldId="270"/>
        </pc:sldMkLst>
        <pc:picChg chg="mod">
          <ac:chgData name="Kim Bogeun" userId="64659f48a4888a53" providerId="LiveId" clId="{35CF92BE-2C4A-4782-864A-72FECF910AD0}" dt="2020-12-13T07:25:15.287" v="277" actId="1076"/>
          <ac:picMkLst>
            <pc:docMk/>
            <pc:sldMk cId="2184212802" sldId="270"/>
            <ac:picMk id="7" creationId="{E47826BC-8EEB-4D57-A5E1-185C69D432F7}"/>
          </ac:picMkLst>
        </pc:picChg>
        <pc:picChg chg="add mod">
          <ac:chgData name="Kim Bogeun" userId="64659f48a4888a53" providerId="LiveId" clId="{35CF92BE-2C4A-4782-864A-72FECF910AD0}" dt="2020-12-13T07:25:30.911" v="280" actId="1076"/>
          <ac:picMkLst>
            <pc:docMk/>
            <pc:sldMk cId="2184212802" sldId="270"/>
            <ac:picMk id="9" creationId="{D8962218-B959-48A5-B6F3-BD2ACC0A622C}"/>
          </ac:picMkLst>
        </pc:picChg>
      </pc:sldChg>
      <pc:sldChg chg="addSp delSp modSp add mod modTransition delAnim modAnim">
        <pc:chgData name="Kim Bogeun" userId="64659f48a4888a53" providerId="LiveId" clId="{35CF92BE-2C4A-4782-864A-72FECF910AD0}" dt="2020-12-13T07:41:38.814" v="419" actId="1076"/>
        <pc:sldMkLst>
          <pc:docMk/>
          <pc:sldMk cId="475830481" sldId="271"/>
        </pc:sldMkLst>
        <pc:spChg chg="del">
          <ac:chgData name="Kim Bogeun" userId="64659f48a4888a53" providerId="LiveId" clId="{35CF92BE-2C4A-4782-864A-72FECF910AD0}" dt="2020-12-13T07:39:24.720" v="385" actId="478"/>
          <ac:spMkLst>
            <pc:docMk/>
            <pc:sldMk cId="475830481" sldId="271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2.576" v="391" actId="478"/>
          <ac:spMkLst>
            <pc:docMk/>
            <pc:sldMk cId="475830481" sldId="271"/>
            <ac:spMk id="14" creationId="{0C70057E-7876-4750-88B7-257FBCA7F739}"/>
          </ac:spMkLst>
        </pc:spChg>
        <pc:spChg chg="add mod">
          <ac:chgData name="Kim Bogeun" userId="64659f48a4888a53" providerId="LiveId" clId="{35CF92BE-2C4A-4782-864A-72FECF910AD0}" dt="2020-12-13T07:40:01.346" v="403"/>
          <ac:spMkLst>
            <pc:docMk/>
            <pc:sldMk cId="475830481" sldId="271"/>
            <ac:spMk id="15" creationId="{CBF7546E-1C74-4CDA-BB6E-D96F34216EA0}"/>
          </ac:spMkLst>
        </pc:spChg>
        <pc:grpChg chg="add mod">
          <ac:chgData name="Kim Bogeun" userId="64659f48a4888a53" providerId="LiveId" clId="{35CF92BE-2C4A-4782-864A-72FECF910AD0}" dt="2020-12-13T07:41:38.814" v="419" actId="1076"/>
          <ac:grpSpMkLst>
            <pc:docMk/>
            <pc:sldMk cId="475830481" sldId="271"/>
            <ac:grpSpMk id="17" creationId="{76FFCAF3-77D7-4D70-B1D8-03FC99EC91FD}"/>
          </ac:grpSpMkLst>
        </pc:grpChg>
        <pc:picChg chg="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7" creationId="{E47826BC-8EEB-4D57-A5E1-185C69D432F7}"/>
          </ac:picMkLst>
        </pc:picChg>
        <pc:picChg chg="del">
          <ac:chgData name="Kim Bogeun" userId="64659f48a4888a53" providerId="LiveId" clId="{35CF92BE-2C4A-4782-864A-72FECF910AD0}" dt="2020-12-13T07:35:53.962" v="361" actId="478"/>
          <ac:picMkLst>
            <pc:docMk/>
            <pc:sldMk cId="475830481" sldId="271"/>
            <ac:picMk id="9" creationId="{D8962218-B959-48A5-B6F3-BD2ACC0A622C}"/>
          </ac:picMkLst>
        </pc:picChg>
        <pc:picChg chg="add 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16" creationId="{03D8B9B1-A437-49D6-A9D8-9838CABD09EC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8" creationId="{1B1E1C19-9DF4-4D15-8D6D-A20271B6DC42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9" creationId="{D70CE81E-1F80-4AE3-9F61-8936E41050BF}"/>
          </ac:picMkLst>
        </pc:picChg>
        <pc:cxnChg chg="mod">
          <ac:chgData name="Kim Bogeun" userId="64659f48a4888a53" providerId="LiveId" clId="{35CF92BE-2C4A-4782-864A-72FECF910AD0}" dt="2020-12-13T07:36:06.431" v="364" actId="197"/>
          <ac:cxnSpMkLst>
            <pc:docMk/>
            <pc:sldMk cId="475830481" sldId="271"/>
            <ac:cxnSpMk id="5" creationId="{F14E4C2D-0638-4BDF-88A6-BBAD31641A52}"/>
          </ac:cxnSpMkLst>
        </pc:cxnChg>
      </pc:sldChg>
      <pc:sldChg chg="modSp add del mod">
        <pc:chgData name="Kim Bogeun" userId="64659f48a4888a53" providerId="LiveId" clId="{35CF92BE-2C4A-4782-864A-72FECF910AD0}" dt="2020-12-13T07:35:49.991" v="359" actId="2696"/>
        <pc:sldMkLst>
          <pc:docMk/>
          <pc:sldMk cId="3420057748" sldId="271"/>
        </pc:sldMkLst>
        <pc:picChg chg="mod">
          <ac:chgData name="Kim Bogeun" userId="64659f48a4888a53" providerId="LiveId" clId="{35CF92BE-2C4A-4782-864A-72FECF910AD0}" dt="2020-12-13T07:35:45.700" v="358" actId="1076"/>
          <ac:picMkLst>
            <pc:docMk/>
            <pc:sldMk cId="3420057748" sldId="271"/>
            <ac:picMk id="7" creationId="{E47826BC-8EEB-4D57-A5E1-185C69D432F7}"/>
          </ac:picMkLst>
        </pc:picChg>
        <pc:cxnChg chg="mod">
          <ac:chgData name="Kim Bogeun" userId="64659f48a4888a53" providerId="LiveId" clId="{35CF92BE-2C4A-4782-864A-72FECF910AD0}" dt="2020-12-13T07:35:32.581" v="352" actId="197"/>
          <ac:cxnSpMkLst>
            <pc:docMk/>
            <pc:sldMk cId="3420057748" sldId="271"/>
            <ac:cxnSpMk id="5" creationId="{F14E4C2D-0638-4BDF-88A6-BBAD31641A52}"/>
          </ac:cxnSpMkLst>
        </pc:cxnChg>
      </pc:sldChg>
      <pc:sldChg chg="addSp delSp modSp add mod modAnim">
        <pc:chgData name="Kim Bogeun" userId="64659f48a4888a53" providerId="LiveId" clId="{35CF92BE-2C4A-4782-864A-72FECF910AD0}" dt="2020-12-13T07:41:23.883" v="416" actId="164"/>
        <pc:sldMkLst>
          <pc:docMk/>
          <pc:sldMk cId="2641902059" sldId="272"/>
        </pc:sldMkLst>
        <pc:spChg chg="del">
          <ac:chgData name="Kim Bogeun" userId="64659f48a4888a53" providerId="LiveId" clId="{35CF92BE-2C4A-4782-864A-72FECF910AD0}" dt="2020-12-13T07:39:27.557" v="386" actId="478"/>
          <ac:spMkLst>
            <pc:docMk/>
            <pc:sldMk cId="2641902059" sldId="272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4.172" v="392" actId="478"/>
          <ac:spMkLst>
            <pc:docMk/>
            <pc:sldMk cId="2641902059" sldId="272"/>
            <ac:spMk id="14" creationId="{EB330711-CAC1-4160-8E57-4ADCB8F74BFC}"/>
          </ac:spMkLst>
        </pc:spChg>
        <pc:spChg chg="add mod">
          <ac:chgData name="Kim Bogeun" userId="64659f48a4888a53" providerId="LiveId" clId="{35CF92BE-2C4A-4782-864A-72FECF910AD0}" dt="2020-12-13T07:40:05.375" v="410"/>
          <ac:spMkLst>
            <pc:docMk/>
            <pc:sldMk cId="2641902059" sldId="272"/>
            <ac:spMk id="15" creationId="{F465955A-7F47-477A-BB6E-57633B47DC67}"/>
          </ac:spMkLst>
        </pc:spChg>
        <pc:grpChg chg="add mod">
          <ac:chgData name="Kim Bogeun" userId="64659f48a4888a53" providerId="LiveId" clId="{35CF92BE-2C4A-4782-864A-72FECF910AD0}" dt="2020-12-13T07:41:23.883" v="416" actId="164"/>
          <ac:grpSpMkLst>
            <pc:docMk/>
            <pc:sldMk cId="2641902059" sldId="272"/>
            <ac:grpSpMk id="4" creationId="{70DDCE2C-1A12-4471-9061-A1ABEC24B7AE}"/>
          </ac:grpSpMkLst>
        </pc:grpChg>
        <pc:picChg chg="add 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3" creationId="{0BD18521-C929-408E-97A0-F1FFEA7814DD}"/>
          </ac:picMkLst>
        </pc:picChg>
        <pc:picChg chg="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7" creationId="{E47826BC-8EEB-4D57-A5E1-185C69D432F7}"/>
          </ac:picMkLst>
        </pc:picChg>
      </pc:sldChg>
      <pc:sldChg chg="addSp delSp modSp add mod">
        <pc:chgData name="Kim Bogeun" userId="64659f48a4888a53" providerId="LiveId" clId="{35CF92BE-2C4A-4782-864A-72FECF910AD0}" dt="2020-12-13T07:51:50.286" v="661" actId="167"/>
        <pc:sldMkLst>
          <pc:docMk/>
          <pc:sldMk cId="3963787031" sldId="273"/>
        </pc:sldMkLst>
        <pc:picChg chg="add mod ord">
          <ac:chgData name="Kim Bogeun" userId="64659f48a4888a53" providerId="LiveId" clId="{35CF92BE-2C4A-4782-864A-72FECF910AD0}" dt="2020-12-13T07:51:50.286" v="661" actId="167"/>
          <ac:picMkLst>
            <pc:docMk/>
            <pc:sldMk cId="3963787031" sldId="273"/>
            <ac:picMk id="3" creationId="{273AA66E-2F46-4302-8660-B2903E3C0CD2}"/>
          </ac:picMkLst>
        </pc:picChg>
        <pc:picChg chg="del">
          <ac:chgData name="Kim Bogeun" userId="64659f48a4888a53" providerId="LiveId" clId="{35CF92BE-2C4A-4782-864A-72FECF910AD0}" dt="2020-12-13T07:50:59.728" v="656" actId="478"/>
          <ac:picMkLst>
            <pc:docMk/>
            <pc:sldMk cId="3963787031" sldId="273"/>
            <ac:picMk id="5" creationId="{C2C60055-A1D9-461F-BB0F-FE2E469B1A0E}"/>
          </ac:picMkLst>
        </pc:picChg>
      </pc:sldChg>
      <pc:sldChg chg="delSp add mod modTransition">
        <pc:chgData name="Kim Bogeun" userId="64659f48a4888a53" providerId="LiveId" clId="{35CF92BE-2C4A-4782-864A-72FECF910AD0}" dt="2020-12-13T07:52:45.607" v="664"/>
        <pc:sldMkLst>
          <pc:docMk/>
          <pc:sldMk cId="3037231291" sldId="274"/>
        </pc:sldMkLst>
        <pc:spChg chg="del">
          <ac:chgData name="Kim Bogeun" userId="64659f48a4888a53" providerId="LiveId" clId="{35CF92BE-2C4A-4782-864A-72FECF910AD0}" dt="2020-12-13T07:52:00.402" v="663" actId="478"/>
          <ac:spMkLst>
            <pc:docMk/>
            <pc:sldMk cId="3037231291" sldId="274"/>
            <ac:spMk id="14" creationId="{B6A53E8E-09F7-4D3D-A189-3C51C50185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91F56-0EFD-4711-99C1-C0593CD0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3BDE2-4BB7-4AC4-96D9-C806B827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F6F96-7E6D-4FCD-83D9-D398047C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CAD72-6C51-46F3-AD00-AE9ACF71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9790F-EF47-4FD8-9570-F630651C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9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9276C-1FEB-4AAC-8F1A-68626EB7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0C24C1-B69B-4BFA-86CC-904321900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38800-18F0-4EEB-8446-D5D76A4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DF25D-AD3B-48DB-8BC5-2D18BFB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F8A9C-F32E-4308-A5D5-D6C8886E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BBB3B-BB80-4C7B-ABFA-E2E678BAB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B40A1-DBCE-47F1-95FD-B78E3CB6A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8B57A-55FB-4046-97FE-3E0B572A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62A86-604F-4DA1-95FA-3E36859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68E64-3E53-4B7F-B478-FA00CAF3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CE3CF-B99B-454D-B198-53A4E7C5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1BC2C-5ECA-4FEB-9EA4-2EB1FFEB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6DC25-1F49-427E-B7DD-EBE10726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B0847-3CC1-42BE-88D8-C6967CD6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7475C-0E76-4472-B917-07727072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5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2DF7-9EB5-49D2-8130-0200E182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61546-9FE0-4E90-A7AE-0562694D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18A27-5456-46C5-9521-8B2833D7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96A29-2078-4AE1-BB62-F93E5FBD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F3B8C-4B7C-451E-A59D-A57DD59B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0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BBFE1-C424-4099-AFD8-565850DA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22747-DF4F-4D9B-BB35-E1B3338B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F916F-D413-4114-893A-D4CD5F12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BA9555-2E56-4032-A990-39E34D18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17E924-C7BB-47FB-B7C5-75A567C2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7D8360-D9A0-4911-98BA-D3384DA8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6DC0F-26D8-4EF4-97AD-D18EFC1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1EA97-ED42-4F8D-BD17-8FD7057A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54B06-B75E-4F11-910C-54FC7258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C35291-7E9A-4759-8D5E-B52200D6B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E2726-D01B-4952-92D5-2B216754C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54D185-1592-4C28-963F-48F55F0F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7DF6B2-BA73-46EE-B80F-01BE744D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334E38-F9B0-40CD-B08B-C49903BF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2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D87F3-9CD6-4CE9-9625-4A46DADD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F835B6-AE4E-4CD1-B94D-1D08E817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147CBD-1899-4D36-8576-DCFD063E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30C85-119A-4668-99E4-3951F7AA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2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773784-0A90-4054-A2D3-B4C7E1F8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195F9F-AD78-4DA7-8518-4F43096B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21E25-F075-4190-9B0E-B41E4862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19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3F350-FAA2-403B-A9AB-723EF1D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DCAB4-7654-4698-982D-CB43178A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FE3409-75FD-44A0-90BE-9F6B3F4FB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F2F7A-6DA8-4274-8EBE-00686C9C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D1C77-CB37-4A25-8D0E-A088EBE4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D6066-4287-48DA-9736-4B10BC4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7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8AD0-7473-4EFD-A2E5-EEAE12A8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B2A047-2863-4069-AB2D-89379154B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0CD06-A0D4-4A04-AE85-B1EEAD1A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83DDC-3D75-43ED-B70A-535B18F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9BCA-640F-4143-96CE-B4DAD404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4F833-71E3-403E-ABBB-80C890E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0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2BE538-B28D-4E68-99FB-AA0954B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E0357-53AC-4B09-AAA0-D918F2E2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ADE32-C589-442C-98BC-8F2D61D01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69BDB-965F-4FD2-A649-F34967E41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4C3A-2192-441C-A56E-A944F5E7D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0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4476806" y="3136612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7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"/>
    </mc:Choice>
    <mc:Fallback xmlns="">
      <p:transition spd="slow" advTm="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114765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B58BEE32-A5C4-42B3-B4AC-15CA02BE2EDB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A56EF-C473-4FEE-94A5-FCFC3E05643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1DBE8-6EC3-4EED-A28E-FACBAF279492}"/>
              </a:ext>
            </a:extLst>
          </p:cNvPr>
          <p:cNvSpPr txBox="1"/>
          <p:nvPr/>
        </p:nvSpPr>
        <p:spPr>
          <a:xfrm>
            <a:off x="8333991" y="5325428"/>
            <a:ext cx="203300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공대생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동아리방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지박령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36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0055-A1D9-461F-BB0F-FE2E469B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47" y="242296"/>
            <a:ext cx="6054306" cy="637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25952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51FF9811-79C1-4F0E-A362-6FF418B78202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44602-43F0-4236-B1B0-71995FAF509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24103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C142B-581B-42EC-9029-1DEC61F43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85" y="1984736"/>
            <a:ext cx="753981" cy="753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8A5B2-2618-4A22-A46A-68F37193B3B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09456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BD577-FD50-43BE-B5B0-493AD01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7250D-5D46-4466-A642-6EDAF90436D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39370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27BA5-BB2E-4283-A5B0-34C65FA46BCB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33E356E-2355-4342-A1F7-99F2257978D1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5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18" y="4231037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B831-3FC5-4E9A-96B1-A97B1352723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85324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85163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53E8E-09F7-4D3D-A189-3C51C501855E}"/>
              </a:ext>
            </a:extLst>
          </p:cNvPr>
          <p:cNvSpPr txBox="1"/>
          <p:nvPr/>
        </p:nvSpPr>
        <p:spPr>
          <a:xfrm>
            <a:off x="8391723" y="3919634"/>
            <a:ext cx="262827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신입사원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내집마련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성공한 금수저</a:t>
            </a:r>
          </a:p>
        </p:txBody>
      </p:sp>
    </p:spTree>
    <p:extLst>
      <p:ext uri="{BB962C8B-B14F-4D97-AF65-F5344CB8AC3E}">
        <p14:creationId xmlns:p14="http://schemas.microsoft.com/office/powerpoint/2010/main" val="88322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2861481" y="2659558"/>
            <a:ext cx="6469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후베이성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우한시에서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2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3"/>
    </mc:Choice>
    <mc:Fallback xmlns=""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3AA66E-2F46-4302-8660-B2903E3C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396378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03723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5392" y="918961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962218-B959-48A5-B6F3-BD2ACC0A6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16" y="370284"/>
            <a:ext cx="753981" cy="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C7BB8C-E08D-43BC-A5A6-5CF9913E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787C7-A4CF-4AE9-AA94-97067F0F441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15479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7546E-1C74-4CDA-BB6E-D96F34216EA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FCAF3-77D7-4D70-B1D8-03FC99EC91FD}"/>
              </a:ext>
            </a:extLst>
          </p:cNvPr>
          <p:cNvGrpSpPr/>
          <p:nvPr/>
        </p:nvGrpSpPr>
        <p:grpSpPr>
          <a:xfrm>
            <a:off x="5427811" y="205494"/>
            <a:ext cx="1061910" cy="1242457"/>
            <a:chOff x="8765633" y="3962283"/>
            <a:chExt cx="1061910" cy="12424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B1E1C19-9DF4-4D15-8D6D-A20271B6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0CE81E-1F80-4AE3-9F61-8936E410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83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DDCE2C-1A12-4471-9061-A1ABEC24B7AE}"/>
              </a:ext>
            </a:extLst>
          </p:cNvPr>
          <p:cNvGrpSpPr/>
          <p:nvPr/>
        </p:nvGrpSpPr>
        <p:grpSpPr>
          <a:xfrm>
            <a:off x="8765633" y="3962283"/>
            <a:ext cx="1061910" cy="1242457"/>
            <a:chOff x="8765633" y="3962283"/>
            <a:chExt cx="1061910" cy="12424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7826BC-8EEB-4D57-A5E1-185C69D43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D18521-C929-408E-97A0-F1FFEA78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65955A-7F47-477A-BB6E-57633B47DC6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264190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3062637" y="3105834"/>
            <a:ext cx="624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COVID – 19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모두가 힘든 지금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5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4"/>
    </mc:Choice>
    <mc:Fallback xmlns="">
      <p:transition spd="slow" advTm="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630401" y="3105834"/>
            <a:ext cx="1093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학생으로서 사회에 도움이 될 수 있을 방법을 숙고하였습니다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9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8"/>
    </mc:Choice>
    <mc:Fallback xmlns="">
      <p:transition spd="slow" advTm="6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1977863" y="3105834"/>
            <a:ext cx="823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각자의 위치에서 최선을 다하는 우리 모두에게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1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2"/>
    </mc:Choice>
    <mc:Fallback xmlns="">
      <p:transition spd="slow" advTm="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따뜻한 격려의 메시지가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될 수 있는 아이디어였기를 바라며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5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9"/>
    </mc:Choice>
    <mc:Fallback xmlns="">
      <p:transition spd="slow" advTm="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195BF-C1E9-4FFD-8595-3C9D54A6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5" y="66675"/>
            <a:ext cx="7301255" cy="4106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1DAFD-BBEE-4092-9EF2-B0FADDF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57151">
            <a:off x="6651419" y="405956"/>
            <a:ext cx="5907052" cy="7856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011A2-3B0F-487A-9906-01666A79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1529">
            <a:off x="-392920" y="2569327"/>
            <a:ext cx="8968668" cy="504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209365" y="3044279"/>
            <a:ext cx="577327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전세계로 </a:t>
            </a: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범유행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1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의료진과 정부 관계자들께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감사의 인사 드립니다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7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"/>
    </mc:Choice>
    <mc:Fallback xmlns="">
      <p:transition spd="slow" advTm="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3105834"/>
            <a:ext cx="687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이상으로 영상을 마치도록 하겠습니다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4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"/>
    </mc:Choice>
    <mc:Fallback xmlns="">
      <p:transition spd="slow" advTm="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3C55-65B3-4A9A-A45C-1E434F14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200367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A8C32-B7B5-4551-B116-77369CFD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3" y="3952533"/>
            <a:ext cx="4876800" cy="270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88C45D-590D-4C8D-959E-9C6F74C7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284" y="5192869"/>
            <a:ext cx="2604024" cy="1464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E2076-E51F-4857-B52E-A321F92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10" y="269126"/>
            <a:ext cx="3569127" cy="2007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43E68-3828-4418-AEFF-700EE6767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232" y="4215560"/>
            <a:ext cx="2218481" cy="12478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69C191-1EE0-4DE5-8EC6-29752B63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47" y="5646612"/>
            <a:ext cx="1644969" cy="9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304FC5-AB3C-4F42-8258-47381BDB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83" y="1772927"/>
            <a:ext cx="2003748" cy="116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021244" y="2970565"/>
            <a:ext cx="5826781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4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에서도 역시 가장 큰</a:t>
            </a:r>
            <a:endParaRPr lang="en-US" altLang="ko-KR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 문제로 대두되고 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8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"/>
    </mc:Choice>
    <mc:Fallback xmlns="">
      <p:transition spd="slow" advTm="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890391"/>
            <a:ext cx="549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 – 19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예방의 일환으로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정부는 </a:t>
            </a:r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안내 문자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5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"/>
    </mc:Choice>
    <mc:Fallback xmlns="">
      <p:transition spd="slow" advTm="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644170"/>
            <a:ext cx="549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잦은 빈도로 인해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안전 안내 문자에 대한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경각심이 감소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되었고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3"/>
    </mc:Choice>
    <mc:Fallback xmlns="">
      <p:transition spd="slow" advTm="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752229" y="1074509"/>
            <a:ext cx="1068754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3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"/>
    </mc:Choice>
    <mc:Fallback xmlns="">
      <p:transition spd="slow" advTm="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696124" y="2382559"/>
            <a:ext cx="1079975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만들었습니다</a:t>
            </a:r>
            <a:r>
              <a:rPr lang="ko-KR" altLang="en-US" sz="13000" dirty="0">
                <a:solidFill>
                  <a:srgbClr val="FFCCC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1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"/>
    </mc:Choice>
    <mc:Fallback xmlns="">
      <p:transition spd="slow" advTm="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00E421-3864-410D-B55A-F2BC11315006}"/>
              </a:ext>
            </a:extLst>
          </p:cNvPr>
          <p:cNvGrpSpPr/>
          <p:nvPr/>
        </p:nvGrpSpPr>
        <p:grpSpPr>
          <a:xfrm>
            <a:off x="1552806" y="348062"/>
            <a:ext cx="9086388" cy="5360746"/>
            <a:chOff x="1707466" y="412957"/>
            <a:chExt cx="8777070" cy="51023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B29E9F6-1D2A-408A-9638-D113AA0C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66" y="412957"/>
              <a:ext cx="8777070" cy="510235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B99D7B8-D84E-4E23-B3B2-F1BF9D632A32}"/>
                </a:ext>
              </a:extLst>
            </p:cNvPr>
            <p:cNvSpPr/>
            <p:nvPr/>
          </p:nvSpPr>
          <p:spPr>
            <a:xfrm>
              <a:off x="1980932" y="904181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8292F2-2BFE-4D4E-A97A-BB0A6A54A4EF}"/>
                </a:ext>
              </a:extLst>
            </p:cNvPr>
            <p:cNvSpPr/>
            <p:nvPr/>
          </p:nvSpPr>
          <p:spPr>
            <a:xfrm>
              <a:off x="1980932" y="1575725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023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154</Words>
  <Application>Microsoft Office PowerPoint</Application>
  <PresentationFormat>와이드스크린</PresentationFormat>
  <Paragraphs>41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나눔스퀘어_ac ExtraBold</vt:lpstr>
      <vt:lpstr>맑은 고딕</vt:lpstr>
      <vt:lpstr>Arial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김경숙</cp:lastModifiedBy>
  <cp:revision>12</cp:revision>
  <dcterms:created xsi:type="dcterms:W3CDTF">2020-12-12T05:12:02Z</dcterms:created>
  <dcterms:modified xsi:type="dcterms:W3CDTF">2020-12-13T15:56:01Z</dcterms:modified>
</cp:coreProperties>
</file>